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344101" y="418545"/>
            <a:ext cx="10232170" cy="2907379"/>
          </a:xfrm>
        </p:spPr>
        <p:txBody>
          <a:bodyPr/>
          <a:lstStyle/>
          <a:p>
            <a:r>
              <a:rPr lang="ru-RU" dirty="0" err="1" smtClean="0"/>
              <a:t>Հանրապետության</a:t>
            </a:r>
            <a:r>
              <a:rPr lang="ru-RU" dirty="0" smtClean="0"/>
              <a:t> </a:t>
            </a:r>
            <a:r>
              <a:rPr lang="ru-RU" dirty="0" err="1" smtClean="0"/>
              <a:t>փողոց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52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dirty="0"/>
              <a:t>Հանրապետության </a:t>
            </a:r>
            <a:r>
              <a:rPr lang="ru-RU" dirty="0" err="1" smtClean="0"/>
              <a:t>փողոց</a:t>
            </a:r>
            <a:r>
              <a:rPr lang="hy-AM" dirty="0"/>
              <a:t/>
            </a:r>
            <a:br>
              <a:rPr lang="hy-AM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7326" y="2513562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hy-AM" dirty="0"/>
              <a:t>Սկսվում է Տիգրան Մեծի պողոտայից, ձգվում հյուսիսային ուղղությամբ և ավարտվում Սայաթ-Նովայի պողոտայի և Խանջյան փողոցի խաչմերուկում։ Երթևեկությունը փողոցով միակողմանի է։</a:t>
            </a:r>
          </a:p>
          <a:p>
            <a:r>
              <a:rPr lang="hy-AM" dirty="0"/>
              <a:t>Խորհրդային տարիներին կոչվել է Ալավերդյան փողոց՝ ի պատիվ հեղափոխական, ՀԿԿ հիմնադիրներից մեկի՝ Ստեփան Ալավերդյանի։ Նախկինում փողոցը սկսվել է Մովսես Խորենացու (խորհրդային տարիներին՝ Մարքսի) փողոցից, սակայն 2002 թվականին փողոցի սկզբնամասն անվանվել է նշանավոր դերասան Մհեր Մկրտչյանի անունով։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393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Հանրապետության փողոց (Երևան) - Վիքիպեդիա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060" y="182562"/>
            <a:ext cx="220662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10396538" cy="1152525"/>
          </a:xfrm>
        </p:spPr>
        <p:txBody>
          <a:bodyPr>
            <a:normAutofit fontScale="90000"/>
          </a:bodyPr>
          <a:lstStyle/>
          <a:p>
            <a:r>
              <a:rPr lang="hy-AM" dirty="0" smtClean="0"/>
              <a:t>Հանրապետության 46 Հուշարձան-Շենք</a:t>
            </a:r>
            <a:r>
              <a:rPr lang="hy-AM" dirty="0"/>
              <a:t/>
            </a:r>
            <a:br>
              <a:rPr lang="hy-AM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07281" y="2290643"/>
            <a:ext cx="8342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dirty="0" smtClean="0"/>
              <a:t> </a:t>
            </a:r>
            <a:r>
              <a:rPr lang="hy-AM" dirty="0"/>
              <a:t>Ըստ ճարտարապետ Վարազդատ Հարությունյանի՝ 19-րդ դարի 50-ական թվականներին փողոցի այս հատվածը պատկանել է պարսիկ Հաջի Աբբաս Քյալբարայ Աբդու Հուսեյն Օղլուն։</a:t>
            </a:r>
          </a:p>
          <a:p>
            <a:r>
              <a:rPr lang="hy-AM" dirty="0"/>
              <a:t>Շուտով Երևանի քաղաքային խորհուրդը 25 տարով վարձով է վերցնում շենքը՝ վճարելով տարեկան 600 ռուբլի։</a:t>
            </a:r>
          </a:p>
          <a:p>
            <a:r>
              <a:rPr lang="hy-AM" dirty="0"/>
              <a:t/>
            </a:r>
            <a:br>
              <a:rPr lang="hy-AM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709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38</TotalTime>
  <Words>48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Impact</vt:lpstr>
      <vt:lpstr>Главное мероприятие</vt:lpstr>
      <vt:lpstr>Հանրապետության փողոց</vt:lpstr>
      <vt:lpstr>Հանրապետության փողոց </vt:lpstr>
      <vt:lpstr>Հանրապետության 46 Հուշարձան-Շենք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Հանրապետության փողոց</dc:title>
  <dc:creator>User</dc:creator>
  <cp:lastModifiedBy>User</cp:lastModifiedBy>
  <cp:revision>5</cp:revision>
  <dcterms:created xsi:type="dcterms:W3CDTF">2024-05-02T05:54:52Z</dcterms:created>
  <dcterms:modified xsi:type="dcterms:W3CDTF">2024-05-02T06:33:04Z</dcterms:modified>
</cp:coreProperties>
</file>